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50" r:id="rId6"/>
  </p:sldMasterIdLst>
  <p:notesMasterIdLst>
    <p:notesMasterId r:id="rId23"/>
  </p:notesMasterIdLst>
  <p:sldIdLst>
    <p:sldId id="256" r:id="rId7"/>
    <p:sldId id="262" r:id="rId8"/>
    <p:sldId id="269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E03F4-7CB6-47A1-94A7-32C9DAF1FDC9}" type="datetimeFigureOut">
              <a:rPr lang="en-AU" smtClean="0"/>
              <a:t>25/11/2022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97CC7-4437-48A5-98E1-F8ACBF2607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16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Version 2022-11</a:t>
            </a:r>
          </a:p>
          <a:p>
            <a:r>
              <a:rPr lang="en-AU" dirty="0"/>
              <a:t>Contact – QFES.CommunityEd@qfes.qld.gov.au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97CC7-4437-48A5-98E1-F8ACBF2607B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66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103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751CAEC7-41D4-4A71-9D5B-2B6A84CB307B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5663682" y="1635911"/>
            <a:ext cx="5690118" cy="3738347"/>
          </a:xfrm>
        </p:spPr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91383-1EDE-4AA6-9958-045F7553E9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531" y="1635126"/>
            <a:ext cx="4656138" cy="3739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59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103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3B1DAF5-54AF-4284-BFDA-5ACA94258CD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49119" y="1653788"/>
            <a:ext cx="10514012" cy="3720470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65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Mt Nath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0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ribie Is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99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ssu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03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71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9671-8D11-4237-A4D1-43151783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4968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13EF-F0FD-428D-8AF9-F05C1DD9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31" y="2575249"/>
            <a:ext cx="10515600" cy="27386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7845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evr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85" y="1239837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1"/>
            <a:ext cx="5257800" cy="28002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375155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</p:spPr>
        <p:txBody>
          <a:bodyPr anchor="t"/>
          <a:lstStyle>
            <a:lvl1pPr>
              <a:defRPr baseline="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5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lue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54" y="1239837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2"/>
            <a:ext cx="5257800" cy="28088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383783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  <a:solidFill>
            <a:schemeClr val="tx2"/>
          </a:solidFill>
        </p:spPr>
        <p:txBody>
          <a:bodyPr anchor="t"/>
          <a:lstStyle>
            <a:lvl1pPr>
              <a:defRPr baseline="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354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r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3102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1A6FA-ECBE-44F4-8BE8-0E737D97A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565400"/>
            <a:ext cx="5256212" cy="280885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E76641-E1AC-491F-B77E-AAC7CF2B8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816" y="2565594"/>
            <a:ext cx="5007397" cy="280866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7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E3D9B0-02EC-4782-9379-5923EF88F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444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01D2B-8235-4BCE-B005-83BD115D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6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12840-DF71-43F6-BD11-E278E7C14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5250"/>
            <a:ext cx="10515600" cy="279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26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6" r:id="rId2"/>
    <p:sldLayoutId id="2147483667" r:id="rId3"/>
    <p:sldLayoutId id="2147483658" r:id="rId4"/>
    <p:sldLayoutId id="2147483659" r:id="rId5"/>
    <p:sldLayoutId id="2147483660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7DE797-BC82-46AF-97DF-9D68A225E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Campfire Safety</a:t>
            </a:r>
          </a:p>
        </p:txBody>
      </p:sp>
      <p:pic>
        <p:nvPicPr>
          <p:cNvPr id="4" name="Picture 3" descr="A picture containing text, tent&#10;&#10;Description automatically generated">
            <a:extLst>
              <a:ext uri="{FF2B5EF4-FFF2-40B4-BE49-F238E27FC236}">
                <a16:creationId xmlns:a16="http://schemas.microsoft.com/office/drawing/2014/main" id="{B508679A-01E5-4A25-865B-F15D32AE4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76" y="386376"/>
            <a:ext cx="7293879" cy="49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1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2EDEFAE-4E55-4EBF-9241-3EF79C0C7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61" y="1416847"/>
            <a:ext cx="5257800" cy="40243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D2BEE-B348-4879-BCA2-06D1CABFD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239" y="426209"/>
            <a:ext cx="6093510" cy="4925967"/>
          </a:xfrm>
        </p:spPr>
        <p:txBody>
          <a:bodyPr>
            <a:normAutofit/>
          </a:bodyPr>
          <a:lstStyle/>
          <a:p>
            <a:r>
              <a:rPr lang="en-AU" dirty="0"/>
              <a:t>Every year firefighters respond to hundreds of fires that could have been easily prevented. </a:t>
            </a:r>
          </a:p>
          <a:p>
            <a:endParaRPr lang="en-AU" dirty="0"/>
          </a:p>
          <a:p>
            <a:r>
              <a:rPr lang="en-AU" dirty="0"/>
              <a:t>Before you light a fire: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Check for fire bans. Visit qfes.qld.gov.au to find out if there are bans in the area.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Check with council if a permit is need or if there are any local restrictions or instructions. </a:t>
            </a:r>
          </a:p>
        </p:txBody>
      </p:sp>
    </p:spTree>
    <p:extLst>
      <p:ext uri="{BB962C8B-B14F-4D97-AF65-F5344CB8AC3E}">
        <p14:creationId xmlns:p14="http://schemas.microsoft.com/office/powerpoint/2010/main" val="12812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A2CB9-307E-4B1D-95B6-D504A681B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025" y="1609056"/>
            <a:ext cx="2727121" cy="158715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There are five basic rules for building a safe campfire. </a:t>
            </a:r>
          </a:p>
          <a:p>
            <a:endParaRPr lang="en-AU" dirty="0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0BB147F-AD0C-471B-AFA5-8015C2E96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6" b="47330"/>
          <a:stretch/>
        </p:blipFill>
        <p:spPr>
          <a:xfrm>
            <a:off x="2343325" y="373124"/>
            <a:ext cx="8858075" cy="56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DC7ECB-5475-459E-9795-AD0148ED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r="35183" b="48079"/>
          <a:stretch/>
        </p:blipFill>
        <p:spPr>
          <a:xfrm>
            <a:off x="2087024" y="342901"/>
            <a:ext cx="9549385" cy="57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424A606-3855-435C-A75C-CFAA1474C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2" b="50000"/>
          <a:stretch/>
        </p:blipFill>
        <p:spPr>
          <a:xfrm>
            <a:off x="2162174" y="609418"/>
            <a:ext cx="9003901" cy="52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485D938-5323-4D85-BE27-2B17CC75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52978" r="48985"/>
          <a:stretch/>
        </p:blipFill>
        <p:spPr>
          <a:xfrm>
            <a:off x="1781175" y="352425"/>
            <a:ext cx="10188986" cy="52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166FE07-7C33-418D-BB4D-66093BD4D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9" t="51702" r="11875"/>
          <a:stretch/>
        </p:blipFill>
        <p:spPr>
          <a:xfrm>
            <a:off x="2469345" y="409576"/>
            <a:ext cx="9310709" cy="52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74EC-CF0A-430A-9752-B05EAFBCF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1552"/>
            <a:ext cx="5257800" cy="2800229"/>
          </a:xfrm>
        </p:spPr>
        <p:txBody>
          <a:bodyPr/>
          <a:lstStyle/>
          <a:p>
            <a:r>
              <a:rPr lang="en-AU" dirty="0"/>
              <a:t>If your fire gets out of control or you see a bushfire or grassfire, report it immediately.</a:t>
            </a:r>
          </a:p>
          <a:p>
            <a:r>
              <a:rPr lang="en-AU" dirty="0"/>
              <a:t> </a:t>
            </a:r>
          </a:p>
          <a:p>
            <a:pPr algn="ctr"/>
            <a:r>
              <a:rPr lang="en-AU" dirty="0"/>
              <a:t>Call Triple Zero (000)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FB0B019-1BD7-424B-B206-DFBBB8715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69" y="612395"/>
            <a:ext cx="3021065" cy="44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20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62B8-0728-48F1-B901-352EB51C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92" y="504172"/>
            <a:ext cx="7077270" cy="2738623"/>
          </a:xfrm>
        </p:spPr>
        <p:txBody>
          <a:bodyPr>
            <a:normAutofit/>
          </a:bodyPr>
          <a:lstStyle/>
          <a:p>
            <a:r>
              <a:rPr lang="en-AU" dirty="0"/>
              <a:t>Campfires are the cause of 1/3 of burns to children’s feet and legs. </a:t>
            </a:r>
          </a:p>
          <a:p>
            <a:endParaRPr lang="en-AU" dirty="0"/>
          </a:p>
          <a:p>
            <a:r>
              <a:rPr lang="en-AU" dirty="0"/>
              <a:t>The majority of these burns were caused the morning after a fire. By contact with hot ashes and coals. </a:t>
            </a:r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557062D6-EF8E-4F7A-8FDC-F27604A08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2" y="3207301"/>
            <a:ext cx="6752493" cy="225761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5B51F8F-1A47-4B53-AD2E-A9A3A3C50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53" y="690465"/>
            <a:ext cx="4502297" cy="45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7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7627-0D10-4F3B-9AA7-D5A8A682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678363"/>
            <a:ext cx="5257800" cy="1325563"/>
          </a:xfrm>
        </p:spPr>
        <p:txBody>
          <a:bodyPr/>
          <a:lstStyle/>
          <a:p>
            <a:r>
              <a:rPr lang="en-AU" dirty="0"/>
              <a:t>Campfires can cause serious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9CFCD-D46F-4C3E-96BA-04424193F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691814"/>
            <a:ext cx="5257800" cy="2249206"/>
          </a:xfrm>
        </p:spPr>
        <p:txBody>
          <a:bodyPr/>
          <a:lstStyle/>
          <a:p>
            <a:r>
              <a:rPr lang="en-AU" dirty="0"/>
              <a:t>It can take months or even years of therapy to recover from burns to hands and feet. The scars can make moving difficult.</a:t>
            </a:r>
          </a:p>
        </p:txBody>
      </p:sp>
      <p:pic>
        <p:nvPicPr>
          <p:cNvPr id="10" name="Picture Placeholder 9" descr="A picture containing indoor, person, furniture, red&#10;&#10;Description automatically generated">
            <a:extLst>
              <a:ext uri="{FF2B5EF4-FFF2-40B4-BE49-F238E27FC236}">
                <a16:creationId xmlns:a16="http://schemas.microsoft.com/office/drawing/2014/main" id="{ED274272-6464-4319-AA57-2B7AC84AB2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 b="100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989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8ABC-37E6-4A65-924E-A55BDB5C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157"/>
            <a:ext cx="5257800" cy="1325563"/>
          </a:xfrm>
        </p:spPr>
        <p:txBody>
          <a:bodyPr anchor="ctr">
            <a:normAutofit/>
          </a:bodyPr>
          <a:lstStyle/>
          <a:p>
            <a:r>
              <a:rPr lang="en-AU" dirty="0"/>
              <a:t>We ran a test!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FC93-22B8-4D43-8A15-A8EE7B808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3060"/>
            <a:ext cx="5257800" cy="2800229"/>
          </a:xfrm>
        </p:spPr>
        <p:txBody>
          <a:bodyPr>
            <a:normAutofit/>
          </a:bodyPr>
          <a:lstStyle/>
          <a:p>
            <a:r>
              <a:rPr lang="en-AU" dirty="0"/>
              <a:t>Firefighters lit three campfires and let them burn for three hours. </a:t>
            </a:r>
          </a:p>
          <a:p>
            <a:endParaRPr lang="en-AU" dirty="0"/>
          </a:p>
          <a:p>
            <a:r>
              <a:rPr lang="en-AU" dirty="0"/>
              <a:t>They were hotter than 500 degrees. </a:t>
            </a:r>
          </a:p>
        </p:txBody>
      </p:sp>
      <p:pic>
        <p:nvPicPr>
          <p:cNvPr id="6" name="Picture 5" descr="A picture containing outdoor, sky, beach, nature&#10;&#10;Description automatically generated">
            <a:extLst>
              <a:ext uri="{FF2B5EF4-FFF2-40B4-BE49-F238E27FC236}">
                <a16:creationId xmlns:a16="http://schemas.microsoft.com/office/drawing/2014/main" id="{62B61766-C575-4319-A39A-928E5167D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5" b="-1"/>
          <a:stretch/>
        </p:blipFill>
        <p:spPr>
          <a:xfrm>
            <a:off x="5772150" y="-9525"/>
            <a:ext cx="6410325" cy="5375155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78283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BB5B-E0A6-4982-941C-C8F6DDCDD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893757"/>
            <a:ext cx="4999816" cy="1325563"/>
          </a:xfrm>
        </p:spPr>
        <p:txBody>
          <a:bodyPr/>
          <a:lstStyle/>
          <a:p>
            <a:r>
              <a:rPr lang="en-AU" dirty="0"/>
              <a:t>Self-extinguished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E45A1-4B99-4382-A7F0-E775CCEC7A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One fire was left to burn out. It was still over 100 degrees eight hours later. Hot enough to cause severe burns. </a:t>
            </a:r>
          </a:p>
          <a:p>
            <a:endParaRPr lang="en-AU" dirty="0"/>
          </a:p>
          <a:p>
            <a:r>
              <a:rPr lang="en-AU" dirty="0"/>
              <a:t>The campfire also spontaneously re-ignited. </a:t>
            </a:r>
          </a:p>
        </p:txBody>
      </p:sp>
      <p:pic>
        <p:nvPicPr>
          <p:cNvPr id="6" name="Picture Placeholder 5" descr="A pair of shoes on a beach&#10;&#10;Description automatically generated with low confidence">
            <a:extLst>
              <a:ext uri="{FF2B5EF4-FFF2-40B4-BE49-F238E27FC236}">
                <a16:creationId xmlns:a16="http://schemas.microsoft.com/office/drawing/2014/main" id="{43BE7CE6-A61A-49F5-9C73-E31FAFC5B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5279"/>
          <a:stretch>
            <a:fillRect/>
          </a:stretch>
        </p:blipFill>
        <p:spPr>
          <a:xfrm>
            <a:off x="5398925" y="0"/>
            <a:ext cx="6410325" cy="5375155"/>
          </a:xfrm>
        </p:spPr>
      </p:pic>
    </p:spTree>
    <p:extLst>
      <p:ext uri="{BB962C8B-B14F-4D97-AF65-F5344CB8AC3E}">
        <p14:creationId xmlns:p14="http://schemas.microsoft.com/office/powerpoint/2010/main" val="136698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0123-C6E1-47C3-AFA9-F91B929F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616624"/>
            <a:ext cx="5257800" cy="1325563"/>
          </a:xfrm>
        </p:spPr>
        <p:txBody>
          <a:bodyPr/>
          <a:lstStyle/>
          <a:p>
            <a:r>
              <a:rPr lang="en-AU" dirty="0"/>
              <a:t>Covered with sand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0D6DD-1CED-4BDB-B0DD-1AF897442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2"/>
            <a:ext cx="5257800" cy="1989343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second campfire was put out by covering it with sand. It was still nearly 100 degrees eight hours later. Hot enough to cause serious burns. </a:t>
            </a:r>
          </a:p>
        </p:txBody>
      </p:sp>
      <p:pic>
        <p:nvPicPr>
          <p:cNvPr id="6" name="Picture Placeholder 5" descr="A picture containing outdoor, sky, water, person&#10;&#10;Description automatically generated">
            <a:extLst>
              <a:ext uri="{FF2B5EF4-FFF2-40B4-BE49-F238E27FC236}">
                <a16:creationId xmlns:a16="http://schemas.microsoft.com/office/drawing/2014/main" id="{7D636D2F-4DFD-442A-90B4-9EED0D5EDB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3" t="46436" r="12526" b="5767"/>
          <a:stretch/>
        </p:blipFill>
        <p:spPr>
          <a:xfrm>
            <a:off x="5775649" y="-6591"/>
            <a:ext cx="6406826" cy="5372221"/>
          </a:xfrm>
        </p:spPr>
      </p:pic>
    </p:spTree>
    <p:extLst>
      <p:ext uri="{BB962C8B-B14F-4D97-AF65-F5344CB8AC3E}">
        <p14:creationId xmlns:p14="http://schemas.microsoft.com/office/powerpoint/2010/main" val="259432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B8756-F1AC-425B-A421-105667549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249" y="783254"/>
            <a:ext cx="5257800" cy="2800229"/>
          </a:xfrm>
        </p:spPr>
        <p:txBody>
          <a:bodyPr/>
          <a:lstStyle/>
          <a:p>
            <a:r>
              <a:rPr lang="en-AU" dirty="0"/>
              <a:t>Campfires that are covered with sand stay hot for much longer. They are also disguised and can look like a sandpit to small children. </a:t>
            </a:r>
          </a:p>
        </p:txBody>
      </p:sp>
      <p:pic>
        <p:nvPicPr>
          <p:cNvPr id="6" name="Picture Placeholder 5" descr="A hammock in a yard&#10;&#10;Description automatically generated with low confidence">
            <a:extLst>
              <a:ext uri="{FF2B5EF4-FFF2-40B4-BE49-F238E27FC236}">
                <a16:creationId xmlns:a16="http://schemas.microsoft.com/office/drawing/2014/main" id="{9A7966B7-657C-4FDE-9FDA-2538B3EF1A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20511" r="23527" b="12939"/>
          <a:stretch/>
        </p:blipFill>
        <p:spPr>
          <a:xfrm>
            <a:off x="5772150" y="-9525"/>
            <a:ext cx="6410325" cy="5375155"/>
          </a:xfr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5DEA2AE-D9EC-463C-9757-5C951A277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2" y="3041884"/>
            <a:ext cx="6410325" cy="21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6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CC18-845E-4C0E-84B9-6D5BE76E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644833"/>
            <a:ext cx="5257800" cy="1325563"/>
          </a:xfrm>
        </p:spPr>
        <p:txBody>
          <a:bodyPr/>
          <a:lstStyle/>
          <a:p>
            <a:r>
              <a:rPr lang="en-AU" dirty="0"/>
              <a:t>Put out with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239C4-28AE-4F5C-987B-683E9CE33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1970396"/>
            <a:ext cx="5257800" cy="3042308"/>
          </a:xfrm>
        </p:spPr>
        <p:txBody>
          <a:bodyPr>
            <a:normAutofit/>
          </a:bodyPr>
          <a:lstStyle/>
          <a:p>
            <a:r>
              <a:rPr lang="en-AU" dirty="0"/>
              <a:t>The third campfire was put out with water. It cooled to less than 50 degrees in only 10 minutes, and was about 10 degrees eight hours later. </a:t>
            </a:r>
          </a:p>
          <a:p>
            <a:r>
              <a:rPr lang="en-AU" dirty="0"/>
              <a:t>These temperatures are unlikely to cause burns. </a:t>
            </a:r>
          </a:p>
        </p:txBody>
      </p:sp>
      <p:pic>
        <p:nvPicPr>
          <p:cNvPr id="6" name="Picture Placeholder 5" descr="A picture containing outdoor, sky, water, person&#10;&#10;Description automatically generated">
            <a:extLst>
              <a:ext uri="{FF2B5EF4-FFF2-40B4-BE49-F238E27FC236}">
                <a16:creationId xmlns:a16="http://schemas.microsoft.com/office/drawing/2014/main" id="{A994A628-D9D4-4959-AA57-1DB4F81926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1" t="55170" r="16723"/>
          <a:stretch/>
        </p:blipFill>
        <p:spPr>
          <a:xfrm>
            <a:off x="5772150" y="-9525"/>
            <a:ext cx="6410325" cy="5375155"/>
          </a:xfrm>
        </p:spPr>
      </p:pic>
    </p:spTree>
    <p:extLst>
      <p:ext uri="{BB962C8B-B14F-4D97-AF65-F5344CB8AC3E}">
        <p14:creationId xmlns:p14="http://schemas.microsoft.com/office/powerpoint/2010/main" val="141480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75042-8476-46D9-826F-3DD2E92C2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4470"/>
            <a:ext cx="5257800" cy="2025261"/>
          </a:xfrm>
        </p:spPr>
        <p:txBody>
          <a:bodyPr/>
          <a:lstStyle/>
          <a:p>
            <a:r>
              <a:rPr lang="en-AU" dirty="0"/>
              <a:t>When you put your campfire out with water, you also reduce the risk of accidentally starting a grass fire or bushfire.</a:t>
            </a:r>
          </a:p>
        </p:txBody>
      </p:sp>
      <p:pic>
        <p:nvPicPr>
          <p:cNvPr id="6" name="Picture Placeholder 5" descr="A picture containing text, outdoor, clouds, day&#10;&#10;Description automatically generated">
            <a:extLst>
              <a:ext uri="{FF2B5EF4-FFF2-40B4-BE49-F238E27FC236}">
                <a16:creationId xmlns:a16="http://schemas.microsoft.com/office/drawing/2014/main" id="{2034B15F-5322-4CAC-9F80-503CB869AC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0248"/>
          <a:stretch>
            <a:fillRect/>
          </a:stretch>
        </p:blipFill>
        <p:spPr/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A07F168-C994-4CCE-8897-4E9E0F44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2" y="2847494"/>
            <a:ext cx="7025951" cy="23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9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FES-Powerpoint Test" id="{5BCB8E24-BA94-4498-B2AA-FF0A2CE7A15B}" vid="{54A7FC07-A5C5-41D5-9F90-321B7AD68558}"/>
    </a:ext>
  </a:extLst>
</a:theme>
</file>

<file path=ppt/theme/theme2.xml><?xml version="1.0" encoding="utf-8"?>
<a:theme xmlns:a="http://schemas.openxmlformats.org/drawingml/2006/main" name="Section Break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FES-Powerpoint Test" id="{5BCB8E24-BA94-4498-B2AA-FF0A2CE7A15B}" vid="{E34A0222-15E0-4D31-927C-03A107548585}"/>
    </a:ext>
  </a:extLst>
</a:theme>
</file>

<file path=ppt/theme/theme3.xml><?xml version="1.0" encoding="utf-8"?>
<a:theme xmlns:a="http://schemas.openxmlformats.org/drawingml/2006/main" name="Custom Design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0D1F21"/>
      </a:accent1>
      <a:accent2>
        <a:srgbClr val="E2231A"/>
      </a:accent2>
      <a:accent3>
        <a:srgbClr val="EA7200"/>
      </a:accent3>
      <a:accent4>
        <a:srgbClr val="F7A800"/>
      </a:accent4>
      <a:accent5>
        <a:srgbClr val="143054"/>
      </a:accent5>
      <a:accent6>
        <a:srgbClr val="E2231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FES-Powerpoint Test" id="{5BCB8E24-BA94-4498-B2AA-FF0A2CE7A15B}" vid="{F82603B7-AF24-4EE8-B620-599D4F8B07B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6FB90CBA49494293E1025F157C9E26" ma:contentTypeVersion="18" ma:contentTypeDescription="Create a new document." ma:contentTypeScope="" ma:versionID="4f67b79085fc48be1afaf780be97ca83">
  <xsd:schema xmlns:xsd="http://www.w3.org/2001/XMLSchema" xmlns:xs="http://www.w3.org/2001/XMLSchema" xmlns:p="http://schemas.microsoft.com/office/2006/metadata/properties" xmlns:ns1="http://schemas.microsoft.com/sharepoint/v3" xmlns:ns2="46100343-b58f-4df3-a622-65f9c368100e" xmlns:ns3="d201b49d-cc47-42dc-acdb-bdd80df9d993" targetNamespace="http://schemas.microsoft.com/office/2006/metadata/properties" ma:root="true" ma:fieldsID="0eed7ce343f8ed809fa97bd3294e19c5" ns1:_="" ns2:_="" ns3:_="">
    <xsd:import namespace="http://schemas.microsoft.com/sharepoint/v3"/>
    <xsd:import namespace="46100343-b58f-4df3-a622-65f9c368100e"/>
    <xsd:import namespace="d201b49d-cc47-42dc-acdb-bdd80df9d9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00343-b58f-4df3-a622-65f9c3681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1b49d-cc47-42dc-acdb-bdd80df9d9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B58B1C-1C6B-492E-9EE3-9BD7982464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163D2-10A5-4D5F-A8B7-D856B32C219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46100343-b58f-4df3-a622-65f9c368100e"/>
    <ds:schemaRef ds:uri="http://purl.org/dc/terms/"/>
    <ds:schemaRef ds:uri="http://schemas.openxmlformats.org/package/2006/metadata/core-properties"/>
    <ds:schemaRef ds:uri="d201b49d-cc47-42dc-acdb-bdd80df9d99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DE4901B-EEED-4420-8EDC-6D86EA7B00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6100343-b58f-4df3-a622-65f9c368100e"/>
    <ds:schemaRef ds:uri="d201b49d-cc47-42dc-acdb-bdd80df9d9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QFES Corporate - Powerpoint template</Template>
  <TotalTime>1200</TotalTime>
  <Words>362</Words>
  <Application>Microsoft Office PowerPoint</Application>
  <PresentationFormat>Widescreen</PresentationFormat>
  <Paragraphs>33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Office Theme</vt:lpstr>
      <vt:lpstr>Section Break</vt:lpstr>
      <vt:lpstr>Custom Design</vt:lpstr>
      <vt:lpstr>PowerPoint Presentation</vt:lpstr>
      <vt:lpstr>PowerPoint Presentation</vt:lpstr>
      <vt:lpstr>Campfires can cause serious injury</vt:lpstr>
      <vt:lpstr>We ran a test!</vt:lpstr>
      <vt:lpstr>Self-extinguished</vt:lpstr>
      <vt:lpstr>Covered with sand</vt:lpstr>
      <vt:lpstr>PowerPoint Presentation</vt:lpstr>
      <vt:lpstr>Put out with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Queensland Fire and Emergency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Campfire Safety PowerPoint</dc:title>
  <dc:creator>Shannon Mcbride</dc:creator>
  <cp:keywords>campfire; fire; safety; bushfire; camping</cp:keywords>
  <cp:lastModifiedBy>Jose Argueta</cp:lastModifiedBy>
  <cp:revision>9</cp:revision>
  <dcterms:created xsi:type="dcterms:W3CDTF">2021-06-01T06:27:45Z</dcterms:created>
  <dcterms:modified xsi:type="dcterms:W3CDTF">2022-11-24T23:19:10Z</dcterms:modified>
  <cp:contentStatus>Version 202211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0x010100D16FB90CBA49494293E1025F157C9E26</vt:lpwstr>
  </property>
</Properties>
</file>